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68" r:id="rId2"/>
    <p:sldId id="270" r:id="rId3"/>
    <p:sldId id="274" r:id="rId4"/>
    <p:sldId id="275" r:id="rId5"/>
  </p:sldIdLst>
  <p:sldSz cx="6858000" cy="9144000" type="screen4x3"/>
  <p:notesSz cx="6735763" cy="9866313"/>
  <p:defaultTextStyle>
    <a:defPPr>
      <a:defRPr lang="ko-KR"/>
    </a:defPPr>
    <a:lvl1pPr marL="0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2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8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0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4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3" algn="l" defTabSz="914288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642C371F-CD7F-428C-BD29-EA83700C838C}">
          <p14:sldIdLst>
            <p14:sldId id="268"/>
            <p14:sldId id="270"/>
            <p14:sldId id="274"/>
            <p14:sldId id="27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16" autoAdjust="0"/>
    <p:restoredTop sz="96991" autoAdjust="0"/>
  </p:normalViewPr>
  <p:slideViewPr>
    <p:cSldViewPr showGuides="1">
      <p:cViewPr varScale="1">
        <p:scale>
          <a:sx n="80" d="100"/>
          <a:sy n="80" d="100"/>
        </p:scale>
        <p:origin x="3414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80EDC1-4373-44A8-B876-9B50D365B2EE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981200" y="739775"/>
            <a:ext cx="2773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BE2E74-39C4-4B90-819B-7BC86EBBA8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38709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2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8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30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74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43" algn="l" defTabSz="914288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BE2E74-39C4-4B90-819B-7BC86EBBA89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228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80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5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8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1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16519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6548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24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4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5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7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85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1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1201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0" y="2133608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86150" y="2133608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98238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5" y="2046818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2" indent="0">
              <a:buNone/>
              <a:defRPr sz="2000" b="1"/>
            </a:lvl2pPr>
            <a:lvl3pPr marL="914288" indent="0">
              <a:buNone/>
              <a:defRPr sz="1800" b="1"/>
            </a:lvl3pPr>
            <a:lvl4pPr marL="1371430" indent="0">
              <a:buNone/>
              <a:defRPr sz="1600" b="1"/>
            </a:lvl4pPr>
            <a:lvl5pPr marL="1828574" indent="0">
              <a:buNone/>
              <a:defRPr sz="1600" b="1"/>
            </a:lvl5pPr>
            <a:lvl6pPr marL="2285715" indent="0">
              <a:buNone/>
              <a:defRPr sz="1600" b="1"/>
            </a:lvl6pPr>
            <a:lvl7pPr marL="2742857" indent="0">
              <a:buNone/>
              <a:defRPr sz="1600" b="1"/>
            </a:lvl7pPr>
            <a:lvl8pPr marL="3200000" indent="0">
              <a:buNone/>
              <a:defRPr sz="1600" b="1"/>
            </a:lvl8pPr>
            <a:lvl9pPr marL="3657143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5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88" y="2046818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42" indent="0">
              <a:buNone/>
              <a:defRPr sz="2000" b="1"/>
            </a:lvl2pPr>
            <a:lvl3pPr marL="914288" indent="0">
              <a:buNone/>
              <a:defRPr sz="1800" b="1"/>
            </a:lvl3pPr>
            <a:lvl4pPr marL="1371430" indent="0">
              <a:buNone/>
              <a:defRPr sz="1600" b="1"/>
            </a:lvl4pPr>
            <a:lvl5pPr marL="1828574" indent="0">
              <a:buNone/>
              <a:defRPr sz="1600" b="1"/>
            </a:lvl5pPr>
            <a:lvl6pPr marL="2285715" indent="0">
              <a:buNone/>
              <a:defRPr sz="1600" b="1"/>
            </a:lvl6pPr>
            <a:lvl7pPr marL="2742857" indent="0">
              <a:buNone/>
              <a:defRPr sz="1600" b="1"/>
            </a:lvl7pPr>
            <a:lvl8pPr marL="3200000" indent="0">
              <a:buNone/>
              <a:defRPr sz="1600" b="1"/>
            </a:lvl8pPr>
            <a:lvl9pPr marL="3657143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88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9343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49151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403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19" y="364071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306" y="36407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19" y="1913468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142" indent="0">
              <a:buNone/>
              <a:defRPr sz="1200"/>
            </a:lvl2pPr>
            <a:lvl3pPr marL="914288" indent="0">
              <a:buNone/>
              <a:defRPr sz="1000"/>
            </a:lvl3pPr>
            <a:lvl4pPr marL="1371430" indent="0">
              <a:buNone/>
              <a:defRPr sz="900"/>
            </a:lvl4pPr>
            <a:lvl5pPr marL="1828574" indent="0">
              <a:buNone/>
              <a:defRPr sz="900"/>
            </a:lvl5pPr>
            <a:lvl6pPr marL="2285715" indent="0">
              <a:buNone/>
              <a:defRPr sz="900"/>
            </a:lvl6pPr>
            <a:lvl7pPr marL="2742857" indent="0">
              <a:buNone/>
              <a:defRPr sz="900"/>
            </a:lvl7pPr>
            <a:lvl8pPr marL="3200000" indent="0">
              <a:buNone/>
              <a:defRPr sz="900"/>
            </a:lvl8pPr>
            <a:lvl9pPr marL="3657143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96578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11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142" indent="0">
              <a:buNone/>
              <a:defRPr sz="2800"/>
            </a:lvl2pPr>
            <a:lvl3pPr marL="914288" indent="0">
              <a:buNone/>
              <a:defRPr sz="2400"/>
            </a:lvl3pPr>
            <a:lvl4pPr marL="1371430" indent="0">
              <a:buNone/>
              <a:defRPr sz="2000"/>
            </a:lvl4pPr>
            <a:lvl5pPr marL="1828574" indent="0">
              <a:buNone/>
              <a:defRPr sz="2000"/>
            </a:lvl5pPr>
            <a:lvl6pPr marL="2285715" indent="0">
              <a:buNone/>
              <a:defRPr sz="2000"/>
            </a:lvl6pPr>
            <a:lvl7pPr marL="2742857" indent="0">
              <a:buNone/>
              <a:defRPr sz="2000"/>
            </a:lvl7pPr>
            <a:lvl8pPr marL="3200000" indent="0">
              <a:buNone/>
              <a:defRPr sz="2000"/>
            </a:lvl8pPr>
            <a:lvl9pPr marL="3657143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62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142" indent="0">
              <a:buNone/>
              <a:defRPr sz="1200"/>
            </a:lvl2pPr>
            <a:lvl3pPr marL="914288" indent="0">
              <a:buNone/>
              <a:defRPr sz="1000"/>
            </a:lvl3pPr>
            <a:lvl4pPr marL="1371430" indent="0">
              <a:buNone/>
              <a:defRPr sz="900"/>
            </a:lvl4pPr>
            <a:lvl5pPr marL="1828574" indent="0">
              <a:buNone/>
              <a:defRPr sz="900"/>
            </a:lvl5pPr>
            <a:lvl6pPr marL="2285715" indent="0">
              <a:buNone/>
              <a:defRPr sz="900"/>
            </a:lvl6pPr>
            <a:lvl7pPr marL="2742857" indent="0">
              <a:buNone/>
              <a:defRPr sz="900"/>
            </a:lvl7pPr>
            <a:lvl8pPr marL="3200000" indent="0">
              <a:buNone/>
              <a:defRPr sz="900"/>
            </a:lvl8pPr>
            <a:lvl9pPr marL="3657143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9162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334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50" y="366186"/>
            <a:ext cx="1543050" cy="780203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366186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18640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30" tIns="45715" rIns="91430" bIns="45715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8"/>
            <a:ext cx="6172200" cy="6034617"/>
          </a:xfrm>
          <a:prstGeom prst="rect">
            <a:avLst/>
          </a:prstGeom>
        </p:spPr>
        <p:txBody>
          <a:bodyPr vert="horz" lIns="91430" tIns="45715" rIns="91430" bIns="4571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40"/>
            <a:ext cx="1600200" cy="486833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6DA118-9C7A-4B1D-AD2E-ED26A22C7A37}" type="datetimeFigureOut">
              <a:rPr lang="ko-KR" altLang="en-US" smtClean="0"/>
              <a:t>2025-09-25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40"/>
            <a:ext cx="2171700" cy="486833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40"/>
            <a:ext cx="1600200" cy="486833"/>
          </a:xfrm>
          <a:prstGeom prst="rect">
            <a:avLst/>
          </a:prstGeom>
        </p:spPr>
        <p:txBody>
          <a:bodyPr vert="horz" lIns="91430" tIns="45715" rIns="91430" bIns="4571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FDF966-6762-4079-A634-02591612529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447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288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57" indent="-342857" algn="l" defTabSz="914288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59" indent="-285715" algn="l" defTabSz="914288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58" indent="-228570" algn="l" defTabSz="914288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00" indent="-228570" algn="l" defTabSz="914288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144" indent="-228570" algn="l" defTabSz="914288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285" indent="-228570" algn="l" defTabSz="914288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430" indent="-228570" algn="l" defTabSz="914288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573" indent="-228570" algn="l" defTabSz="914288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715" indent="-228570" algn="l" defTabSz="914288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2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8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0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4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15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57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43" algn="l" defTabSz="9142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5E33EE8F-8CCA-47D2-BC58-B0C6129B9A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537" y="106293"/>
            <a:ext cx="6626926" cy="893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260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83A244D0-C464-4D88-8D82-26F66EC8EE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585" y="170306"/>
            <a:ext cx="6620830" cy="88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050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CD4C2EFD-CF1D-4DCD-9E7C-585070BE3A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60000">
            <a:off x="2601565" y="4078502"/>
            <a:ext cx="596916" cy="57462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332656" y="1066255"/>
            <a:ext cx="63367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이 협약서는 전자계약으로 작성한다</a:t>
            </a:r>
            <a:endParaRPr lang="en-US" altLang="ko-KR" sz="1200" dirty="0">
              <a:solidFill>
                <a:prstClr val="black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단 전자계약이 불가능할 경우  협약서 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부 작성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, 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기명 날인하여 양 기관이 각 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부씩 보관한다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.</a:t>
            </a:r>
          </a:p>
          <a:p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[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협약서 복사본 스캔하여 전자문서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(</a:t>
            </a:r>
            <a:r>
              <a:rPr lang="ko-KR" altLang="en-US" sz="1200" dirty="0" err="1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스캔본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파일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) 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보관 가능함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]</a:t>
            </a:r>
          </a:p>
          <a:p>
            <a:endParaRPr lang="en-US" altLang="ko-KR" sz="1200" dirty="0">
              <a:solidFill>
                <a:prstClr val="black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pPr algn="ctr"/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20      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년      월  </a:t>
            </a:r>
            <a:r>
              <a:rPr lang="en-US" altLang="ko-KR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  </a:t>
            </a:r>
            <a:r>
              <a:rPr lang="ko-KR" altLang="en-US" sz="12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일</a:t>
            </a:r>
            <a:endParaRPr lang="en-US" altLang="ko-KR" sz="1200" dirty="0">
              <a:solidFill>
                <a:prstClr val="black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endParaRPr lang="en-US" altLang="ko-KR" sz="1200" dirty="0">
              <a:solidFill>
                <a:prstClr val="black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353144" y="2418406"/>
          <a:ext cx="6172200" cy="2264574"/>
        </p:xfrm>
        <a:graphic>
          <a:graphicData uri="http://schemas.openxmlformats.org/drawingml/2006/table">
            <a:tbl>
              <a:tblPr/>
              <a:tblGrid>
                <a:gridCol w="892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162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57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4057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공동훈련센터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참여 기관 </a:t>
                      </a:r>
                      <a:r>
                        <a:rPr lang="en-US" altLang="ko-KR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기업</a:t>
                      </a:r>
                      <a:r>
                        <a:rPr lang="en-US" altLang="ko-KR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  <a:endParaRPr lang="ko-KR" altLang="en-US" sz="1050" b="1" i="0" u="none" strike="noStrike" dirty="0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536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LX</a:t>
                      </a:r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하우시스</a:t>
                      </a:r>
                      <a:r>
                        <a:rPr lang="en-US" altLang="ko-KR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주</a:t>
                      </a:r>
                      <a:r>
                        <a:rPr lang="en-US" altLang="ko-KR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 </a:t>
                      </a:r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국가인적자원개발 컨소시엄 </a:t>
                      </a:r>
                      <a:endParaRPr lang="ko-KR" altLang="en-US" sz="1050" b="1" i="0" u="none" strike="noStrike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사업자등록상 회사명 기재 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553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주소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경기도 평택시 진위면 </a:t>
                      </a:r>
                      <a:r>
                        <a:rPr lang="ko-KR" altLang="en-US" sz="105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엘지로</a:t>
                      </a:r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b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en-US" altLang="ko-KR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222</a:t>
                      </a:r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길 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사업자등록번호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111-11-11111</a:t>
                      </a:r>
                      <a:r>
                        <a:rPr lang="ko-KR" altLang="en-US" sz="1050" b="1" i="0" u="none" strike="noStrike" dirty="0">
                          <a:solidFill>
                            <a:schemeClr val="bg1">
                              <a:lumMod val="75000"/>
                            </a:schemeClr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15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주소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000000000000</a:t>
                      </a:r>
                      <a:endParaRPr lang="ko-KR" altLang="en-US" sz="1050" b="1" i="0" u="none" strike="noStrike" dirty="0">
                        <a:solidFill>
                          <a:schemeClr val="bg1">
                            <a:lumMod val="75000"/>
                          </a:schemeClr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155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대표자</a:t>
                      </a:r>
                      <a:b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대리인</a:t>
                      </a:r>
                      <a:r>
                        <a:rPr lang="en-US" altLang="ko-KR" sz="1050" b="1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dirty="0">
                          <a:solidFill>
                            <a:srgbClr val="00000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LX</a:t>
                      </a:r>
                      <a:r>
                        <a:rPr lang="ko-KR" altLang="en-US" sz="1050" b="1" dirty="0" err="1">
                          <a:solidFill>
                            <a:srgbClr val="00000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하우시스</a:t>
                      </a:r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endParaRPr lang="en-US" altLang="ko-KR" sz="1050" b="1" dirty="0">
                        <a:solidFill>
                          <a:srgbClr val="000000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국가인적자원개발컨소시엄 </a:t>
                      </a:r>
                      <a:endParaRPr lang="en-US" altLang="ko-KR" sz="1050" b="1" dirty="0">
                        <a:solidFill>
                          <a:srgbClr val="000000"/>
                        </a:solidFill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50" b="1" dirty="0">
                          <a:solidFill>
                            <a:srgbClr val="000000"/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공동훈련센터 기 관 장</a:t>
                      </a:r>
                      <a:r>
                        <a:rPr lang="en-US" altLang="ko-KR" sz="1050" b="1" dirty="0">
                          <a:solidFill>
                            <a:schemeClr val="bg1">
                              <a:lumMod val="95000"/>
                            </a:schemeClr>
                          </a:solidFill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.</a:t>
                      </a:r>
                      <a:endParaRPr lang="ko-KR" altLang="en-US" sz="1050" dirty="0"/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대표자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000</a:t>
                      </a:r>
                      <a:r>
                        <a:rPr lang="ko-KR" altLang="en-US" sz="1050" b="1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      </a:t>
                      </a:r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              </a:t>
                      </a:r>
                      <a:r>
                        <a:rPr lang="en-US" altLang="ko-KR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인</a:t>
                      </a:r>
                      <a:r>
                        <a:rPr lang="en-US" altLang="ko-KR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2059656" y="4938246"/>
            <a:ext cx="267573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6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한국산업인력공단 이사장 귀하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348660" y="5628020"/>
            <a:ext cx="4736524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1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※ </a:t>
            </a:r>
            <a:r>
              <a:rPr lang="ko-KR" altLang="en-US" sz="11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첨부서류 </a:t>
            </a:r>
            <a:r>
              <a:rPr lang="en-US" altLang="ko-KR" sz="11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: 1. </a:t>
            </a:r>
            <a:r>
              <a:rPr lang="ko-KR" altLang="en-US" sz="11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국가인적자원개발컨소시엄 협약기업 일반현황 </a:t>
            </a:r>
            <a:r>
              <a:rPr lang="en-US" altLang="ko-KR" sz="11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</a:t>
            </a:r>
            <a:r>
              <a:rPr lang="ko-KR" altLang="en-US" sz="1100" dirty="0"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부</a:t>
            </a:r>
            <a:endParaRPr lang="en-US" altLang="ko-KR" sz="1100" dirty="0"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r>
              <a:rPr lang="ko-KR" altLang="en-US" sz="1100" b="1" dirty="0">
                <a:solidFill>
                  <a:srgbClr val="000000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                  </a:t>
            </a:r>
            <a:endParaRPr lang="en-US" altLang="ko-KR" sz="1100" dirty="0">
              <a:solidFill>
                <a:srgbClr val="000000"/>
              </a:solidFill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  <a:p>
            <a:endParaRPr lang="ko-KR" altLang="en-US" sz="1100" dirty="0">
              <a:latin typeface="LG스마트체 Regular" panose="020B0600000101010101" pitchFamily="50" charset="-127"/>
              <a:ea typeface="LG스마트체 Regular" panose="020B0600000101010101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226060" y="8388424"/>
            <a:ext cx="40588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en-US" altLang="ko-KR" sz="9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2/3</a:t>
            </a:r>
            <a:endParaRPr lang="ko-KR" altLang="en-US" sz="1200" dirty="0"/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2B90BCE9-E80F-4B8C-A7DF-1FA5CA3A6D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" t="71155" r="432" b="2018"/>
          <a:stretch/>
        </p:blipFill>
        <p:spPr>
          <a:xfrm>
            <a:off x="635090" y="8763540"/>
            <a:ext cx="5587821" cy="34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2828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32656" y="555221"/>
            <a:ext cx="633670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5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【 </a:t>
            </a:r>
            <a:r>
              <a:rPr lang="ko-KR" altLang="en-US" sz="105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첨부 </a:t>
            </a:r>
            <a:r>
              <a:rPr lang="en-US" altLang="ko-KR" sz="105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1 】 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294545"/>
              </p:ext>
            </p:extLst>
          </p:nvPr>
        </p:nvGraphicFramePr>
        <p:xfrm>
          <a:off x="342900" y="827584"/>
          <a:ext cx="6172201" cy="3628976"/>
        </p:xfrm>
        <a:graphic>
          <a:graphicData uri="http://schemas.openxmlformats.org/drawingml/2006/table">
            <a:tbl>
              <a:tblPr/>
              <a:tblGrid>
                <a:gridCol w="5945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34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04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6196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60040">
                <a:tc gridSpan="7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국가인적자원개발컨소시엄 협약기업 일반 현황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회사명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000000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대표자</a:t>
                      </a:r>
                      <a:b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이메일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000000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637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주소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본사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6"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우편번호</a:t>
                      </a: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en-US" altLang="ko-KR" sz="900" b="0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            )</a:t>
                      </a:r>
                      <a:endParaRPr lang="en-US" altLang="ko-KR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l" fontAlgn="ctr"/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000000000000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17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업태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000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900" b="0" i="0" u="none" strike="noStrike" baseline="0">
                          <a:solidFill>
                            <a:schemeClr val="tx1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업종</a:t>
                      </a:r>
                      <a:endParaRPr lang="ko-KR" altLang="en-US" sz="900" b="0" i="0" u="none" strike="noStrike" dirty="0">
                        <a:solidFill>
                          <a:schemeClr val="tx1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0000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상시근로자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수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endParaRPr lang="en-US" altLang="ko-KR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900" b="0" dirty="0">
                          <a:solidFill>
                            <a:srgbClr val="FF0000"/>
                          </a:solidFill>
                          <a:latin typeface="LG스마트체2.0 Regular" panose="020B0600000101010101" pitchFamily="50" charset="-127"/>
                          <a:ea typeface="LG스마트체2.0 Regular" panose="020B0600000101010101" pitchFamily="50" charset="-127"/>
                        </a:rPr>
                        <a:t>  00</a:t>
                      </a:r>
                      <a:r>
                        <a:rPr lang="ko-KR" altLang="en-US" sz="900" b="0">
                          <a:solidFill>
                            <a:srgbClr val="FF0000"/>
                          </a:solidFill>
                          <a:latin typeface="LG스마트체2.0 Regular" panose="020B0600000101010101" pitchFamily="50" charset="-127"/>
                          <a:ea typeface="LG스마트체2.0 Regular" panose="020B0600000101010101" pitchFamily="50" charset="-127"/>
                        </a:rPr>
                        <a:t>명</a:t>
                      </a:r>
                      <a:endParaRPr lang="ko-KR" altLang="en-US" sz="900" b="0" dirty="0">
                        <a:solidFill>
                          <a:srgbClr val="FF0000"/>
                        </a:solidFill>
                        <a:latin typeface="LG스마트체2.0 Regular" panose="020B0600000101010101" pitchFamily="50" charset="-127"/>
                        <a:ea typeface="LG스마트체2.0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63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회사내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b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교육담당자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성명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직책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000   (</a:t>
                      </a:r>
                      <a:r>
                        <a:rPr lang="ko-KR" altLang="en-US" sz="900" b="0" i="0" u="none" strike="noStrike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대표</a:t>
                      </a: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,</a:t>
                      </a:r>
                      <a:r>
                        <a:rPr lang="en-US" altLang="ko-KR" sz="900" b="0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900" b="0" i="0" u="none" strike="noStrike" baseline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부장</a:t>
                      </a:r>
                      <a:r>
                        <a:rPr lang="en-US" altLang="ko-KR" sz="900" b="0" i="0" u="none" strike="noStrike" baseline="0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HRD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부서명 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없음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900" b="1" i="0" u="none" strike="noStrike" dirty="0">
                        <a:solidFill>
                          <a:srgbClr val="0000FF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전화번호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사무실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:</a:t>
                      </a:r>
                      <a:r>
                        <a:rPr lang="ko-KR" altLang="en-US" sz="900" b="0" i="0" u="none" strike="noStrike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000-000-0000</a:t>
                      </a:r>
                      <a:b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휴대폰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: </a:t>
                      </a: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010-0000-0000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FAX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000-000-0000</a:t>
                      </a:r>
                      <a:endParaRPr lang="ko-KR" altLang="en-US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00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전자우편주소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  <a:p>
                      <a:pPr algn="ctr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이메일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en-US" sz="8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0000@naver.com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288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0" dirty="0">
                          <a:latin typeface="LG스마트체2.0 Regular" panose="020B0600000101010101" pitchFamily="50" charset="-127"/>
                          <a:ea typeface="LG스마트체2.0 Regular" panose="020B0600000101010101" pitchFamily="50" charset="-127"/>
                        </a:rPr>
                        <a:t>홈페이지 주소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288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0000@xxx.com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216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고용보험관리번호</a:t>
                      </a:r>
                      <a:b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(11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자리 수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근로복지공단 웹사이트 확인</a:t>
                      </a:r>
                      <a:endParaRPr lang="en-US" altLang="ko-KR" sz="900" b="0" i="0" u="none" strike="noStrike" dirty="0">
                        <a:solidFill>
                          <a:srgbClr val="FF0000"/>
                        </a:solidFill>
                        <a:effectLst/>
                        <a:latin typeface="LG스마트체 Regular" panose="020B0600000101010101" pitchFamily="50" charset="-127"/>
                        <a:ea typeface="LG스마트체 Regular" panose="020B0600000101010101" pitchFamily="50" charset="-127"/>
                      </a:endParaRP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사업자등록번호</a:t>
                      </a:r>
                      <a:b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(10</a:t>
                      </a:r>
                      <a:r>
                        <a:rPr lang="ko-KR" altLang="en-US" sz="900" b="0" i="0" u="none" strike="noStrike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자리수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>
                          <a:solidFill>
                            <a:srgbClr val="FF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111-11-11111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66528">
                <a:tc gridSpan="7">
                  <a:txBody>
                    <a:bodyPr/>
                    <a:lstStyle/>
                    <a:p>
                      <a:pPr algn="l" fontAlgn="ctr"/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【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기타 사항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】</a:t>
                      </a:r>
                      <a:b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   ※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위 협약서의 유효 기간은 협약체결일부터 적용되며 별도의 통보가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없는한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지속 유효함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..</a:t>
                      </a:r>
                      <a:b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   ※ LX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하우시스의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직업능력 개발 계산보험료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한도액내에서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환급받는다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“ 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(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참여기업에서는 훈련비 부담 없음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)</a:t>
                      </a:r>
                      <a:b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</a:b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         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협약서 제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3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조 ①항에“ 의하여 ”사업주훈련 환급방식“을 적용한다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LG스마트체 Regular" panose="020B0600000101010101" pitchFamily="50" charset="-127"/>
                          <a:ea typeface="LG스마트체 Regular" panose="020B0600000101010101" pitchFamily="50" charset="-127"/>
                        </a:rPr>
                        <a:t>.</a:t>
                      </a:r>
                    </a:p>
                  </a:txBody>
                  <a:tcPr marL="5832" marR="5832" marT="583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3226060" y="8388424"/>
            <a:ext cx="40588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 </a:t>
            </a:r>
            <a:r>
              <a:rPr lang="en-US" altLang="ko-KR" sz="900" dirty="0">
                <a:solidFill>
                  <a:prstClr val="black"/>
                </a:solidFill>
                <a:latin typeface="LG스마트체 Regular" panose="020B0600000101010101" pitchFamily="50" charset="-127"/>
                <a:ea typeface="LG스마트체 Regular" panose="020B0600000101010101" pitchFamily="50" charset="-127"/>
              </a:rPr>
              <a:t>3/3</a:t>
            </a:r>
            <a:endParaRPr lang="ko-KR" altLang="en-US" sz="1200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78C08042-30F5-4F29-B5FD-BE88CAE0505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2" t="71155" r="432" b="2018"/>
          <a:stretch/>
        </p:blipFill>
        <p:spPr>
          <a:xfrm>
            <a:off x="635090" y="8763540"/>
            <a:ext cx="5587821" cy="3443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088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2118</TotalTime>
  <Words>268</Words>
  <Application>Microsoft Office PowerPoint</Application>
  <PresentationFormat>화면 슬라이드 쇼(4:3)</PresentationFormat>
  <Paragraphs>61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9" baseType="lpstr">
      <vt:lpstr>LG스마트체 Regular</vt:lpstr>
      <vt:lpstr>LG스마트체2.0 Regular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김영준(keepitmove)</cp:lastModifiedBy>
  <cp:revision>111</cp:revision>
  <cp:lastPrinted>2023-02-01T06:18:38Z</cp:lastPrinted>
  <dcterms:created xsi:type="dcterms:W3CDTF">2021-11-23T23:01:51Z</dcterms:created>
  <dcterms:modified xsi:type="dcterms:W3CDTF">2025-09-25T07:00:30Z</dcterms:modified>
</cp:coreProperties>
</file>